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195E71-7E08-9FE2-2474-9584FF6BD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7A3367-00AA-632C-D4E2-67981EB93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9B494B-ABC8-5741-53BD-B0E3FCE57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49DD8-CE72-4272-BD6F-33687EE60C33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AEE721-2087-6897-4CD9-880599A03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1C0604-B561-6499-CE81-6A998FC92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4E7D-A877-4943-B1F1-F06F7156E4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72804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5C6748-45F7-F9B9-B2DD-4DDE6568B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4548D53-ED7E-71BC-897C-ECC9E3829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68EE42-98B3-268E-EA11-431803EBC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49DD8-CE72-4272-BD6F-33687EE60C33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D7FB24-31D4-F497-646C-954AC69BC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217ABA-E30D-A752-48B5-ED4FE7E58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4E7D-A877-4943-B1F1-F06F7156E4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308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1D71905-6021-DE7E-8552-FAEA711E3B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E609758-1A76-8259-D50D-8FA47A991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F08863-58F3-6BC5-5764-2668900DB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49DD8-CE72-4272-BD6F-33687EE60C33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8648C5-F24D-E5D8-CC0A-6271CA4C5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CF7724-3A65-66D3-A6D1-C214AF82E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4E7D-A877-4943-B1F1-F06F7156E4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4769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216B2B-C87F-AD49-CCD7-1587E9C00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E37EAE-A91C-A0A1-4A27-DA66EF83D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113A86-3A33-9112-5E08-E89708AEA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49DD8-CE72-4272-BD6F-33687EE60C33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9F4061-D645-8B53-0A28-32FFE1B58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852F8D-8149-2D7F-0DC3-E28B55E67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4E7D-A877-4943-B1F1-F06F7156E4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647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C679D-7EAB-2925-7B1A-B81A77B5D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8C6D96-2540-333E-614A-AAEFB81A7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F11A84-EB4C-FB9F-2EB4-0B765653B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49DD8-CE72-4272-BD6F-33687EE60C33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5CB0CE-4F76-6D3A-5D51-E50E5BE5E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FBBFCC-A1F8-300D-451D-6C019F20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4E7D-A877-4943-B1F1-F06F7156E4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93503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48B992-7546-DBAB-C974-22C1E2F0A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AF1AED-C8C5-0F81-9226-B2BD95919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C48E7A3-C8F4-99E5-FF8C-4A853681B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C1A04A-D6A1-8085-5298-ECC1C73F0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49DD8-CE72-4272-BD6F-33687EE60C33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2393711-98B4-A639-1F43-FF5C0FC61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49F98C-B9FF-4B52-89E4-5D5A2D66A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4E7D-A877-4943-B1F1-F06F7156E4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167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3EA8A-C368-798B-7006-EF612FD3D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398934-AE62-0F49-EE71-6BB4D2143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FC70414-7739-B051-3BFB-834FB6C8B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A63C366-4409-EE0D-129F-90B08BBB39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EA22446-B4EF-97DF-6E2D-B55C995AD7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741D5B4-3D66-B86F-DB7F-8F8830D3D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49DD8-CE72-4272-BD6F-33687EE60C33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BC74419-D8CA-A78E-B625-8797B0916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CCDD479-D61F-AD2E-7143-F24603EB9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4E7D-A877-4943-B1F1-F06F7156E4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625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4945D1-EDF6-6B26-70EC-63ECF935E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020A70-658E-B68F-C009-5B8F68D0D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49DD8-CE72-4272-BD6F-33687EE60C33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0CC5432-AA71-C312-C843-D8777E595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2D424DC-A58E-6B46-7DE0-035A6993C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4E7D-A877-4943-B1F1-F06F7156E4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541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F6F7A94-77E1-301A-AB38-725BF3ADA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49DD8-CE72-4272-BD6F-33687EE60C33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9B5787E-B7DA-92D9-8237-5FE29019C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937D1-B104-1326-BADC-6F205A26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4E7D-A877-4943-B1F1-F06F7156E4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6065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886114-C9DF-027B-1CDD-36EB39B11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4A7C25-5D73-8B5F-98E5-882D0489E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8FAC63C-F326-264A-B440-992EC5F7A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1CA27A-C357-68B2-420A-40EB6B7FA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49DD8-CE72-4272-BD6F-33687EE60C33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6BA0BEC-9FAF-CC09-662D-200C927C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9E62B5-FDFC-EE38-53AA-CA2F382BD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4E7D-A877-4943-B1F1-F06F7156E4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681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A56B6E-B6C2-E213-9A34-C3B1D1E92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0F1281F-5D8D-B1D7-1658-0259950BEB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0C9AF9-5732-1BA3-A123-AC8AAFAE3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37748F-E0AA-D89D-C20A-10B88EBB2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49DD8-CE72-4272-BD6F-33687EE60C33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6E9168-463B-0398-C427-C22E2CA7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7CC5FB-BC1D-C47C-3F44-F52409644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4E7D-A877-4943-B1F1-F06F7156E4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762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3D6E975-B027-2D26-16D4-51C29197A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BA62E8-D5E1-9BBE-F69F-93F5203C1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D42399-5786-4E63-92C0-C80BFC5A33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C49DD8-CE72-4272-BD6F-33687EE60C33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276F1A-E206-CEEF-8202-3A973AB5FB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4A542C-CE53-FA4F-F72B-21C9F0C79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F04E7D-A877-4943-B1F1-F06F7156E4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3958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Patrón de fondo&#10;&#10;El contenido generado por IA puede ser incorrecto.">
            <a:extLst>
              <a:ext uri="{FF2B5EF4-FFF2-40B4-BE49-F238E27FC236}">
                <a16:creationId xmlns:a16="http://schemas.microsoft.com/office/drawing/2014/main" id="{C0E58055-4752-0B3F-FDDE-5211F9A535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129" y="0"/>
            <a:ext cx="4227871" cy="685800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666AFA1-D696-FA17-66B8-AF80A06512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389" y="569789"/>
            <a:ext cx="7457553" cy="737901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C5949897-C200-0BB1-C338-A8143327AE1E}"/>
              </a:ext>
            </a:extLst>
          </p:cNvPr>
          <p:cNvSpPr txBox="1"/>
          <p:nvPr/>
        </p:nvSpPr>
        <p:spPr>
          <a:xfrm>
            <a:off x="1170039" y="2567226"/>
            <a:ext cx="2713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5000" b="1" dirty="0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36E05E9-16ED-4458-666F-DE6AD11F9BF7}"/>
              </a:ext>
            </a:extLst>
          </p:cNvPr>
          <p:cNvSpPr txBox="1"/>
          <p:nvPr/>
        </p:nvSpPr>
        <p:spPr>
          <a:xfrm>
            <a:off x="1335668" y="4648265"/>
            <a:ext cx="4593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dirty="0"/>
              <a:t>Autores (Autor principal, coautores y tutores)</a:t>
            </a:r>
            <a:endParaRPr lang="es-ES" dirty="0"/>
          </a:p>
          <a:p>
            <a:endParaRPr lang="es-ES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1AD7097-C4E2-AF01-0ACB-2ED3DDD37562}"/>
              </a:ext>
            </a:extLst>
          </p:cNvPr>
          <p:cNvSpPr txBox="1"/>
          <p:nvPr/>
        </p:nvSpPr>
        <p:spPr>
          <a:xfrm>
            <a:off x="1335668" y="5107819"/>
            <a:ext cx="4593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dirty="0"/>
              <a:t>Filiación (Universidad, Facultad)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1124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97811-446A-CA88-0A63-B0E2A7B8E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A43B8E-8AFC-860F-59B8-C1142AE0AE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4A8162-C38F-A1F5-FB16-1549E3D0B6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6050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D387C-8CD8-8B46-CDC9-09D81FB6B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6E2FB4-23BF-04B7-3604-F7A889659F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8DC6C3-9A21-4AF7-E2FD-0855087C5B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34973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0C15A-8AF5-41B3-9DBF-6784697CE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FE55B03-1537-0800-B607-3EAB40161E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699" y="5231547"/>
            <a:ext cx="9969909" cy="99354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3808520" y="2423604"/>
            <a:ext cx="4962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Muchas Gracias</a:t>
            </a:r>
            <a:endParaRPr lang="en-US" sz="40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7205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RAFAEL MONTESINOS</dc:creator>
  <cp:lastModifiedBy>gsantamarina.unt@gmail.com</cp:lastModifiedBy>
  <cp:revision>4</cp:revision>
  <dcterms:created xsi:type="dcterms:W3CDTF">2025-03-20T14:35:53Z</dcterms:created>
  <dcterms:modified xsi:type="dcterms:W3CDTF">2025-03-21T12:58:43Z</dcterms:modified>
</cp:coreProperties>
</file>